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E1F8D3E-BD7A-F6A5-C970-10A31E8C4C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B527CFE-46D8-F362-2036-FFB8D72B0EF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782678B-10D4-10E8-EE19-24BC82CDC27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9180781E-9FD0-6412-E328-B34E41B1B9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EFC26041-A56B-50B8-3B65-3DE8AD6304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0D8F0E1B-6DFD-7E87-7D13-F5A1B98BD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30939A-62EB-4701-9579-8237AF32E2A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2E2A32-EB09-7DFE-40C4-BB642BCB92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32BAB-E0AA-49F2-A52F-032411D4A55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960B73D-3633-D7E9-F313-E753E60A7D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E9875A2-208E-7897-F3BA-53088FA3D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303220D-E64C-DE7C-EA4E-E61FE1923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2EB66-10F4-4EF7-BCAD-A69322B7017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9893ADC-9979-6045-B889-E4B45EEFF4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970061A-DBEF-4624-D153-E0B9EFC6AD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B1D192-58FB-16C6-434B-04BF9CBDD5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60E63-5BA2-41BE-9ACC-605FDE7225B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CCEBFCE-DB32-4116-378B-A30F42C86F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2C24DB7-049E-3BD0-61B3-E71D1AF33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496532-2E25-5450-76B0-37B8C1CAB1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628E0-780A-4DF5-B6A6-4F3ACCCA17D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C25D1184-7EB0-ACC6-D668-6BB008B888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4C79068-B944-4AB0-7754-4C042C596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CED5A1-3DCF-F904-7E81-DECAE8589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F34E2-CA09-4589-A4B3-34274A1AB66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9539EF7-F4A6-4C33-2E87-CDD61B88B5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3F45F1D-640B-CFC7-405A-031AC759C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DA1453-D2D8-044F-187B-6250F467D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3FA01-B629-470D-B91E-7E07B1EB80B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D36AC37-377B-9267-46A2-913286F42C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952751F-E993-DF5A-1F08-C7B1FC9D1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4A9390-2001-CDA2-AD80-F13960396E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49CCB-06BA-4FDD-8944-80ACABB2A32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0A5104F-3A13-C8F3-8AC4-0B9155A978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1FD4A64-7C9B-3C11-7CDB-479339D0C2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FF5EEA-1C29-AA4A-E2F4-7C9AF2CD61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F7944-F251-49F9-96DD-36DB0F25B6A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3F40094-27B2-5E89-11E7-365B11BEE7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EC9AD81-73CC-6CD9-EE31-197E07270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7D3E4C-F77A-F1C2-BF98-81A014D66D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3133A-93B4-4ADB-9BDD-E685A217A10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AE23008B-170A-69AE-6873-9213CF0CCE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0EA5018-7E3B-617B-E5CA-D636E16FE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EA09F6-1969-AACE-187D-B40269F232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65424-057D-43D0-A6CD-814E4D34B8E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BE5335E-CC19-429D-2E0D-8A5E6A90AC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4D3B021-FE28-7ED5-0E52-67852D7F2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75E23-2A0A-AD10-2ED7-0467652F8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883F9-A78B-0D1B-A67D-DA203B2B5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BB725-C05A-DA81-9B6B-583B7C798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8C077-1B24-E6F5-ABF5-668B6963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275C0-D194-FA4B-46BD-1D07EBD6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22715-40EA-4ADA-B644-0984EA7CB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49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4F68-2B96-5D25-3681-69A9D50A7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C3C8E-5AEE-1BDC-CB58-5F30241CF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2007D-743C-5BDA-48EA-B38A6F9AD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00282-AD04-8AE1-B9C2-78E59ADB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F674F-5A9B-9177-1F3A-76B4F72A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A19D7-C82D-432C-BBDD-C3156C1EC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1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7045D-156F-D3CC-2BE8-1512B3BF4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00003-FDD4-AB11-A35D-9A96E18F2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5BB8A-14EE-4B32-2E68-089C0E9A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E5E0-77D8-E74C-0409-B25F3907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DA39-487C-C0A9-61D0-69F2ECFE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F81CD-439C-47BA-B396-16C03667DD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9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9912D-2FE3-BC24-207A-A4E80A39F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D5068D90-3667-F5B2-6E04-230A5F49684D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B876F-D345-F0F8-8296-9EAAFF61A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1612E-5BA1-AF40-1D49-48D1DABF7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DA800-C31D-D92C-6657-DFF68E052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320DE-E7E4-F362-4AD6-3CD1A4DE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F414D45-06E1-4DBE-BC06-87CE9C01D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256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3CD1F-263C-20E7-9A4B-AC748252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613FD-886A-0D04-A4AF-981E54F822C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6D1C920F-3BD3-6C83-F293-E12256644A93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C287A-0824-6B2C-DBFB-C0E47385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517DC-0AF2-56A9-5D20-03978908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DEE35-5160-48F6-9CBA-29E97E92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AEC4D7-7C78-43A1-BB91-2FA098130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78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FE86-8E14-305C-D0BD-7EA0DE1F3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11CF5-52CC-BBB5-ADF9-071F18BE2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BB9F6-636B-D3CA-07CF-BD4AA9C9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4DC69-11DA-05D1-7625-2275EFBF3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3D439-56D7-1301-0705-7AB759C20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4A36E-3EBC-4916-B5CC-A86E30FF93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44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6B966-6904-3298-F195-F04F3180A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D6803-B29D-0FBC-A0D9-9AC132D9E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72EAE-EEF2-AF74-0FBB-7EDD3ED2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70E05-05BC-D7F8-17C7-28706B16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C07E1-7F19-6D91-36FA-5B73ABFD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53ED9-4250-4A7B-AEFB-2B35D432C8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88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F10B-30B7-E6FC-6D44-A426ECB4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93755-FAEF-9B76-5BA8-423A2F563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A3D4F-7A95-CFF7-37DC-7C5E2E683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3C450-C77C-9102-BC6C-1964FFC6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5D394-A480-6276-73C3-42B79B426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CFF63-93D3-ACAC-8BAA-1656A45B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A7F93-DC45-4D79-A4BD-2D788D41E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34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EA51D-F912-C13B-ECEA-E19E3D32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58DD8-0C71-6C38-7071-FF485A280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6499F-316D-BA13-F190-DD1191FEC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743EC3-58B5-A9DE-1375-C0DA80B2C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D0E927-040D-A25B-C5A8-B851E9D16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AEB6D7-977C-F1F2-EE99-9DB2C4AB6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AA737-D41A-0DE4-FE88-0EC8CCA1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A39406-0A82-1F77-C14B-4E6C2AFA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2F009-271F-4469-893A-87F9E6AA8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18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AD8FC-D125-11F3-EB67-175D4CC4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8A6F4-03AD-B80B-04D3-940FBC0B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90E6D-A0E1-CF0B-D4F0-CAE88A685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368D8-882E-6A59-F870-446782A03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CE5F0-4CB0-4826-8845-960E31063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8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74596-C0A7-9A4A-0706-CE51BB83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AF3364-AB5E-7294-F952-DB08140E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249DB-D1BD-AB0F-1EF9-E89A63DE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11E4E-41D1-419A-A59E-2E03CF891F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17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DC4F-BB05-A811-8D00-600EDE470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B09B8-7BE0-61BD-7869-84094ECC0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B0FEC-F757-088F-8056-28FB580F4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EAC28-687D-53E2-B9A0-04FC09D7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BFF5E-6615-9B41-2095-B9023AAE0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EA472-BA1E-BE99-06EA-8D534E7E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81C-2718-4015-8C54-F467D80CEE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50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BE0B8-5D16-6401-E145-B312B98A4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948F9E-CDE1-52C3-2695-201B9DFE5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E3C65-7387-3C54-6F53-71E462B36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7144B-BCF1-B3DE-1B0D-1D04BF0A3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BDFB8-1380-F612-E4F8-0238EA00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A4BEA-0C57-5497-18F6-D2CCF2A6E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1A301-3E3D-4044-9558-048D61957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22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498E397-5653-873F-ED5A-8BD05DBFE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2D472C-D90C-A580-7330-56E1945B4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0BE30B-AC52-B5E2-7E9F-593158AC79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3785B4-840E-E9FC-7612-7D5719C407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6A03AE-D72D-6F90-E935-785FD5A7C7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3945F6-8CCF-46E1-9986-2C882B6423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CCF9BA6-771B-4C16-126E-68F233A306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Louis Pasteur &amp; Germ Theory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387A466E-B8CD-E22F-5E29-DF1832DF5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1FCE0AA-C32B-275E-D91A-CC6321225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Beliefs about disease in19th Century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737AEFD-B700-7122-7560-A01C5391E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People knew there was a link between dirt and disease, but could not explain the link.</a:t>
            </a:r>
          </a:p>
          <a:p>
            <a:r>
              <a:rPr lang="en-US" altLang="en-US"/>
              <a:t>People explained disease as seeds bad seeds in the air known as miasma.</a:t>
            </a:r>
          </a:p>
          <a:p>
            <a:r>
              <a:rPr lang="en-US" altLang="en-US"/>
              <a:t>1850s &amp;1860s breakthrough in the cause of disease.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97AECA-44E9-183A-9CBC-2793318B3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1: Discovery of Micro-organisms</a:t>
            </a: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BA7A0E12-E157-055F-E84C-63BE8EF74BC3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100" name="Rectangle 4">
            <a:extLst>
              <a:ext uri="{FF2B5EF4-FFF2-40B4-BE49-F238E27FC236}">
                <a16:creationId xmlns:a16="http://schemas.microsoft.com/office/drawing/2014/main" id="{780D5D2E-7ABD-5E91-635D-EA796DC6765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Anthony Van Leeuwenhoek made one of the earliest microscopes.</a:t>
            </a:r>
          </a:p>
          <a:p>
            <a:r>
              <a:rPr lang="en-US" altLang="en-US" sz="2800"/>
              <a:t>Discovered micro-organisms which he called animalcules.</a:t>
            </a:r>
          </a:p>
          <a:p>
            <a:r>
              <a:rPr lang="en-US" altLang="en-US" sz="2800"/>
              <a:t>Microscopes not as good as today.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90802E5-B223-D6E3-AD55-967F3A610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2: Improved microscopes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94667F0-3B09-2216-9CF6-9F0F75407B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1800s purer glass produced = better lenses for microscope.</a:t>
            </a:r>
          </a:p>
          <a:p>
            <a:r>
              <a:rPr lang="en-US" altLang="en-US" sz="2800"/>
              <a:t>1830 Joseph Lister develops a microscope which can magnify x1000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40B02A36-03AC-E8DF-1C5F-43953ABCBB60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lum bright="-18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AAA8849-A556-9D1F-762C-30F85DC0C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3: Louis Pasteur’s germ theory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5044B63-8497-977F-7343-D83FD8A3F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Old Theory: spontaneous generation</a:t>
            </a:r>
          </a:p>
          <a:p>
            <a:pPr lvl="1"/>
            <a:r>
              <a:rPr lang="en-US" altLang="en-US"/>
              <a:t>micro-organisms are the result of decaying matter.</a:t>
            </a:r>
          </a:p>
          <a:p>
            <a:r>
              <a:rPr lang="en-US" altLang="en-US"/>
              <a:t>New Theory: germ theory</a:t>
            </a:r>
          </a:p>
          <a:p>
            <a:pPr lvl="1"/>
            <a:r>
              <a:rPr lang="en-US" altLang="en-US"/>
              <a:t>micro-organisms cause decaying matter.</a:t>
            </a:r>
          </a:p>
          <a:p>
            <a:pPr lvl="1"/>
            <a:r>
              <a:rPr lang="en-US" altLang="en-US"/>
              <a:t>Pasteur showed you could kill the micro-organisms by applying heat - PASTEURISATION.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37C798E-FDF8-335D-4968-766983F94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4: Germ theory vs spontaneous generation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43CB80F-2F5A-971D-CBE9-6AE01E0C28E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Pasteur now had to prove his theory.</a:t>
            </a:r>
          </a:p>
          <a:p>
            <a:r>
              <a:rPr lang="en-US" altLang="en-US" sz="2400"/>
              <a:t>In competition with French scientist Pouchet.</a:t>
            </a:r>
          </a:p>
          <a:p>
            <a:r>
              <a:rPr lang="en-US" altLang="en-US" sz="2400"/>
              <a:t>Conducted an experiment showing that microbes in the air caused decay.</a:t>
            </a:r>
          </a:p>
          <a:p>
            <a:r>
              <a:rPr lang="en-US" altLang="en-US" sz="2400"/>
              <a:t>1861 published his ‘germ theory’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F81AE1A1-DB79-56BA-2F50-30103272D220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850A560-DE6C-B92C-774D-A0374AECF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5: Linking micro-organisms to disease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8620870-B9EA-40FE-95F0-CBC902C52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Pasteur showed micro-organisms made wine and beer go bad.</a:t>
            </a:r>
          </a:p>
          <a:p>
            <a:r>
              <a:rPr lang="en-US" altLang="en-US"/>
              <a:t>Could germs cause disease?</a:t>
            </a:r>
          </a:p>
          <a:p>
            <a:r>
              <a:rPr lang="en-US" altLang="en-US"/>
              <a:t>Another experiment!</a:t>
            </a:r>
          </a:p>
          <a:p>
            <a:pPr lvl="1"/>
            <a:r>
              <a:rPr lang="en-US" altLang="en-US"/>
              <a:t>Proved that a micro-organism was causing disease in silk worms.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082FB71-0273-FB56-F255-13E51C10D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6: Proving the link between bacteria and human disease.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F2A4F16-E6F3-2A83-1E08-35F84FA38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altLang="en-US"/>
              <a:t>Pasteur never showed the link between bacteria and human disease.</a:t>
            </a:r>
          </a:p>
          <a:p>
            <a:r>
              <a:rPr lang="en-US" altLang="en-US"/>
              <a:t>This was left to Robert Koch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20741933-20FD-6A8E-B636-701C61700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304800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780A8D4-F221-5195-7E1B-0D1C2E359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Task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C0FC0369-02B8-C714-F18E-A4EFBA92E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E809F0DC-9DE9-2FC0-8A0C-CD2958266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0200"/>
            <a:ext cx="76200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  <a:p>
            <a:pPr algn="ctr">
              <a:spcBef>
                <a:spcPct val="50000"/>
              </a:spcBef>
            </a:pPr>
            <a:r>
              <a:rPr lang="en-US" altLang="en-US"/>
              <a:t>You need to create a flow chart with the title 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6 steps to discovering the causes of disease.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Use the slides to help you.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For each step you must </a:t>
            </a:r>
            <a:r>
              <a:rPr lang="en-US" altLang="en-US" b="1"/>
              <a:t>explain</a:t>
            </a:r>
            <a:r>
              <a:rPr lang="en-US" altLang="en-US"/>
              <a:t> how this helped to discover the cause of disease.  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You cannot use more then three sentences per step.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Additional information can be found on p.128 - 129 of the textbook.</a:t>
            </a:r>
          </a:p>
          <a:p>
            <a:pPr algn="ctr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CC"/>
      </a:lt1>
      <a:dk2>
        <a:srgbClr val="CC0066"/>
      </a:dk2>
      <a:lt2>
        <a:srgbClr val="000000"/>
      </a:lt2>
      <a:accent1>
        <a:srgbClr val="00CC99"/>
      </a:accent1>
      <a:accent2>
        <a:srgbClr val="3333CC"/>
      </a:accent2>
      <a:accent3>
        <a:srgbClr val="E2AAB8"/>
      </a:accent3>
      <a:accent4>
        <a:srgbClr val="DAD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388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Default Design</vt:lpstr>
      <vt:lpstr>Louis Pasteur &amp; Germ Theory</vt:lpstr>
      <vt:lpstr>Beliefs about disease in19th Century</vt:lpstr>
      <vt:lpstr>Step 1: Discovery of Micro-organisms</vt:lpstr>
      <vt:lpstr>Step 2: Improved microscopes</vt:lpstr>
      <vt:lpstr>Step 3: Louis Pasteur’s germ theory</vt:lpstr>
      <vt:lpstr>Step 4: Germ theory vs spontaneous generation</vt:lpstr>
      <vt:lpstr>Step 5: Linking micro-organisms to disease</vt:lpstr>
      <vt:lpstr>Step 6: Proving the link between bacteria and human disease.</vt:lpstr>
      <vt:lpstr>Your Task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 Pasteur &amp; Germ Theory</dc:title>
  <dc:subject>Louis Pasteur &amp; Germ Theory</dc:subject>
  <dc:creator>Ben Leach</dc:creator>
  <cp:keywords>Louis Pasteur &amp; Germ Theory</cp:keywords>
  <dc:description>Louis Pasteur &amp; Germ Theory</dc:description>
  <cp:lastModifiedBy>Nayan GRIFFITHS</cp:lastModifiedBy>
  <cp:revision>7</cp:revision>
  <dcterms:created xsi:type="dcterms:W3CDTF">2005-04-03T12:13:33Z</dcterms:created>
  <dcterms:modified xsi:type="dcterms:W3CDTF">2023-06-06T10:45:11Z</dcterms:modified>
  <cp:category>Louis Pasteur &amp; Germ Theory</cp:category>
</cp:coreProperties>
</file>